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1" r:id="rId5"/>
    <p:sldId id="272" r:id="rId6"/>
    <p:sldId id="273" r:id="rId7"/>
    <p:sldId id="263" r:id="rId8"/>
    <p:sldId id="264" r:id="rId9"/>
    <p:sldId id="271" r:id="rId10"/>
    <p:sldId id="278" r:id="rId11"/>
    <p:sldId id="267" r:id="rId12"/>
    <p:sldId id="279" r:id="rId13"/>
    <p:sldId id="269" r:id="rId14"/>
    <p:sldId id="280" r:id="rId15"/>
    <p:sldId id="281" r:id="rId16"/>
    <p:sldId id="28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51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12136" y="965561"/>
            <a:ext cx="8394220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十萬人靈魂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 Hundred Thousand Souls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8695" y="851375"/>
            <a:ext cx="9420631" cy="57415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他們滅亡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滅亡</a:t>
            </a:r>
            <a:endParaRPr lang="en-PH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快滅亡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每日十萬失喪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They’re passing, passing fast away,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thousands day by day,</a:t>
            </a:r>
          </a:p>
        </p:txBody>
      </p:sp>
    </p:spTree>
    <p:extLst>
      <p:ext uri="{BB962C8B-B14F-4D97-AF65-F5344CB8AC3E}">
        <p14:creationId xmlns:p14="http://schemas.microsoft.com/office/powerpoint/2010/main" val="860206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9668" y="981586"/>
            <a:ext cx="10108019" cy="56246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他們快要滅亡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快將福音傳揚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They’re passing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their doom,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They’re passing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their doom.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487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7720" y="1265583"/>
            <a:ext cx="9420631" cy="54863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他們滅亡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快要滅亡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每日有十萬人失喪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They’re passing, passing fast away,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 hundred thousand souls a day,</a:t>
            </a:r>
          </a:p>
        </p:txBody>
      </p:sp>
    </p:spTree>
    <p:extLst>
      <p:ext uri="{BB962C8B-B14F-4D97-AF65-F5344CB8AC3E}">
        <p14:creationId xmlns:p14="http://schemas.microsoft.com/office/powerpoint/2010/main" val="1711225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198" y="1069419"/>
            <a:ext cx="9420631" cy="54970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在罪中無指望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主衆教會怎樣回答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Christless guilt and gloom,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Church of Christ, what wilt thou say</a:t>
            </a:r>
          </a:p>
        </p:txBody>
      </p:sp>
    </p:spTree>
    <p:extLst>
      <p:ext uri="{BB962C8B-B14F-4D97-AF65-F5344CB8AC3E}">
        <p14:creationId xmlns:p14="http://schemas.microsoft.com/office/powerpoint/2010/main" val="9771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552893"/>
            <a:ext cx="9420631" cy="63051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當可怕審判日來到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若被他們控告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若被他們控告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hen in the awful judgment day,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 charge thee with their doom?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 charge thee with their doom?</a:t>
            </a:r>
          </a:p>
        </p:txBody>
      </p:sp>
    </p:spTree>
    <p:extLst>
      <p:ext uri="{BB962C8B-B14F-4D97-AF65-F5344CB8AC3E}">
        <p14:creationId xmlns:p14="http://schemas.microsoft.com/office/powerpoint/2010/main" val="2271765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9181" y="838123"/>
            <a:ext cx="9420631" cy="57415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他們滅亡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滅亡</a:t>
            </a:r>
            <a:endParaRPr lang="en-PH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快滅亡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每日十萬失喪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They’re passing, passing fast away,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thousands day by day,</a:t>
            </a:r>
          </a:p>
        </p:txBody>
      </p:sp>
    </p:spTree>
    <p:extLst>
      <p:ext uri="{BB962C8B-B14F-4D97-AF65-F5344CB8AC3E}">
        <p14:creationId xmlns:p14="http://schemas.microsoft.com/office/powerpoint/2010/main" val="2795986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9668" y="1061099"/>
            <a:ext cx="10108019" cy="56246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他們快要滅亡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快將福音傳揚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They’re passing to their doom,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They’re passing to their doom.</a:t>
            </a:r>
          </a:p>
        </p:txBody>
      </p:sp>
    </p:spTree>
    <p:extLst>
      <p:ext uri="{BB962C8B-B14F-4D97-AF65-F5344CB8AC3E}">
        <p14:creationId xmlns:p14="http://schemas.microsoft.com/office/powerpoint/2010/main" val="4272286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7390" y="846444"/>
            <a:ext cx="10108019" cy="56139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每日有十萬人靈魂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一個一個走向滅亡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 hundred thousand souls a day,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Are passing one by one away,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1420" y="1051715"/>
            <a:ext cx="9755189" cy="50334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在罪中無指望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沒有一線希望之光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Christless guilt and gloom.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Without one ray of hope or light,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4468" y="637957"/>
            <a:ext cx="9420631" cy="62200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前途有如無盡黑夜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他們快要滅亡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他們快要滅亡</a:t>
            </a:r>
            <a:r>
              <a:rPr lang="zh-TW" altLang="en-US" sz="3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3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future dark as endless night,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They’re passing to their doom,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They’re passing to their doom.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330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8938" y="774481"/>
            <a:ext cx="9420631" cy="57522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他們滅亡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滅亡</a:t>
            </a:r>
            <a:endParaRPr lang="en-PH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快滅亡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每日十萬失喪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They’re passing, passing fast away,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thousands day by day,</a:t>
            </a:r>
          </a:p>
        </p:txBody>
      </p:sp>
    </p:spTree>
    <p:extLst>
      <p:ext uri="{BB962C8B-B14F-4D97-AF65-F5344CB8AC3E}">
        <p14:creationId xmlns:p14="http://schemas.microsoft.com/office/powerpoint/2010/main" val="328507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1216" y="1149087"/>
            <a:ext cx="9420631" cy="54438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他們快要滅亡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快將福音傳揚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They’re passing to their doom,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They’re passing to their doom.</a:t>
            </a:r>
          </a:p>
        </p:txBody>
      </p:sp>
    </p:spTree>
    <p:extLst>
      <p:ext uri="{BB962C8B-B14F-4D97-AF65-F5344CB8AC3E}">
        <p14:creationId xmlns:p14="http://schemas.microsoft.com/office/powerpoint/2010/main" val="1741510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9668" y="950149"/>
            <a:ext cx="10108019" cy="54970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主耶穌快要再降臨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人子不久便要顯現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Master’s coming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draweth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near,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Son of Man will soon appear,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740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8654" y="1135680"/>
            <a:ext cx="9755189" cy="49760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祂國度快來到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在此榮耀日未到前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Kingdom is at hand.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But ere that glorious day can be,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252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950" y="808073"/>
            <a:ext cx="9755189" cy="552892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要將天國福音傳揚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傳遍各地各方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傳遍各地各方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This Gospel of the Kingdom, 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must preach in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ev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-’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ry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Must preach in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ev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-’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ry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d.</a:t>
            </a: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75823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1454</TotalTime>
  <Words>528</Words>
  <Application>Microsoft Office PowerPoint</Application>
  <PresentationFormat>Widescreen</PresentationFormat>
  <Paragraphs>85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DFKai-SB</vt:lpstr>
      <vt:lpstr>Arial</vt:lpstr>
      <vt:lpstr>Candara</vt:lpstr>
      <vt:lpstr>Century Gothic</vt:lpstr>
      <vt:lpstr>Wingdings 3</vt:lpstr>
      <vt:lpstr>Wisp</vt:lpstr>
      <vt:lpstr>十萬人靈魂 A Hundred Thousand Souls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215</cp:revision>
  <dcterms:created xsi:type="dcterms:W3CDTF">2020-01-10T06:25:13Z</dcterms:created>
  <dcterms:modified xsi:type="dcterms:W3CDTF">2021-08-25T04:27:14Z</dcterms:modified>
</cp:coreProperties>
</file>